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6633" r:id="rId1"/>
  </p:sldMasterIdLst>
  <p:notesMasterIdLst>
    <p:notesMasterId r:id="rId8"/>
  </p:notesMasterIdLst>
  <p:handoutMasterIdLst>
    <p:handoutMasterId r:id="rId9"/>
  </p:handoutMasterIdLst>
  <p:sldIdLst>
    <p:sldId id="685" r:id="rId2"/>
    <p:sldId id="702" r:id="rId3"/>
    <p:sldId id="706" r:id="rId4"/>
    <p:sldId id="707" r:id="rId5"/>
    <p:sldId id="708" r:id="rId6"/>
    <p:sldId id="709" r:id="rId7"/>
  </p:sldIdLst>
  <p:sldSz cx="9906000" cy="6858000" type="A4"/>
  <p:notesSz cx="6797675" cy="987425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>
          <p15:clr>
            <a:srgbClr val="A4A3A4"/>
          </p15:clr>
        </p15:guide>
        <p15:guide id="2" orient="horz" pos="4020">
          <p15:clr>
            <a:srgbClr val="A4A3A4"/>
          </p15:clr>
        </p15:guide>
        <p15:guide id="3" orient="horz" pos="663">
          <p15:clr>
            <a:srgbClr val="A4A3A4"/>
          </p15:clr>
        </p15:guide>
        <p15:guide id="4" pos="353">
          <p15:clr>
            <a:srgbClr val="A4A3A4"/>
          </p15:clr>
        </p15:guide>
        <p15:guide id="5" pos="5757">
          <p15:clr>
            <a:srgbClr val="A4A3A4"/>
          </p15:clr>
        </p15:guide>
        <p15:guide id="6" pos="5978">
          <p15:clr>
            <a:srgbClr val="A4A3A4"/>
          </p15:clr>
        </p15:guide>
        <p15:guide id="7" pos="56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D1B2F"/>
    <a:srgbClr val="007C91"/>
    <a:srgbClr val="1F638D"/>
    <a:srgbClr val="3697D2"/>
    <a:srgbClr val="E0EFF8"/>
    <a:srgbClr val="FFFFFF"/>
    <a:srgbClr val="185DCE"/>
    <a:srgbClr val="1428A0"/>
    <a:srgbClr val="578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43" autoAdjust="0"/>
    <p:restoredTop sz="99566" autoAdjust="0"/>
  </p:normalViewPr>
  <p:slideViewPr>
    <p:cSldViewPr snapToObjects="1">
      <p:cViewPr varScale="1">
        <p:scale>
          <a:sx n="114" d="100"/>
          <a:sy n="114" d="100"/>
        </p:scale>
        <p:origin x="948" y="108"/>
      </p:cViewPr>
      <p:guideLst>
        <p:guide orient="horz" pos="1253"/>
        <p:guide orient="horz" pos="4020"/>
        <p:guide orient="horz" pos="663"/>
        <p:guide pos="353"/>
        <p:guide pos="5757"/>
        <p:guide pos="5978"/>
        <p:guide pos="56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0" d="100"/>
          <a:sy n="80" d="100"/>
        </p:scale>
        <p:origin x="3162" y="11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A1618F12-4F05-4404-BC63-EFD63B4116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1BC80DD-B0D0-44F2-A4BC-1CD5686B3E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0E4E1-AD07-4972-A2F5-73EAE976CC80}" type="datetimeFigureOut">
              <a:rPr lang="ko-KR" altLang="en-US" smtClean="0"/>
              <a:t>2018-03-02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A677CF0-3EA0-4D03-91E8-8644F21EDC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12BD824-1CD9-4AD9-A8AB-76122A0BCC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AFCE6-E719-4BCD-8FC1-D932692ACF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4384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4813" cy="492685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1277" y="1"/>
            <a:ext cx="2944813" cy="492685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BD03AF6-02CF-4C09-9A72-31552D66804E}" type="datetimeFigureOut">
              <a:rPr lang="ko-KR" altLang="en-US"/>
              <a:pPr>
                <a:defRPr/>
              </a:pPr>
              <a:t>2018-03-02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41363"/>
            <a:ext cx="5346700" cy="3703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4" tIns="45322" rIns="90644" bIns="45322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9" y="4689994"/>
            <a:ext cx="5437188" cy="4443649"/>
          </a:xfrm>
          <a:prstGeom prst="rect">
            <a:avLst/>
          </a:prstGeom>
        </p:spPr>
        <p:txBody>
          <a:bodyPr vert="horz" lIns="90644" tIns="45322" rIns="90644" bIns="45322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379985"/>
            <a:ext cx="2944813" cy="492685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1277" y="9379985"/>
            <a:ext cx="2944813" cy="492685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E03D67F-CC09-4E4C-9B0B-2278E3BB3A1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3352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 bwMode="auto">
          <a:xfrm>
            <a:off x="234913" y="908728"/>
            <a:ext cx="9436174" cy="72000"/>
          </a:xfrm>
          <a:prstGeom prst="rect">
            <a:avLst/>
          </a:prstGeom>
          <a:solidFill>
            <a:srgbClr val="007C9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marR="0" indent="-92075" algn="l" defTabSz="979488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ko-KR" altLang="en-US" sz="1200" b="0" i="0" u="none" strike="noStrike" cap="none" normalizeH="0" baseline="0" dirty="0">
              <a:ln>
                <a:noFill/>
              </a:ln>
              <a:effectLst/>
              <a:latin typeface="+mn-ea"/>
              <a:ea typeface="+mn-ea"/>
            </a:endParaRPr>
          </a:p>
        </p:txBody>
      </p:sp>
      <p:sp>
        <p:nvSpPr>
          <p:cNvPr id="259078" name="제목 개체 틀 1"/>
          <p:cNvSpPr>
            <a:spLocks noGrp="1"/>
          </p:cNvSpPr>
          <p:nvPr>
            <p:ph type="ctrTitle"/>
          </p:nvPr>
        </p:nvSpPr>
        <p:spPr>
          <a:xfrm>
            <a:off x="1247007" y="2226806"/>
            <a:ext cx="7411987" cy="646331"/>
          </a:xfrm>
          <a:ln algn="ctr"/>
        </p:spPr>
        <p:txBody>
          <a:bodyPr>
            <a:spAutoFit/>
          </a:bodyPr>
          <a:lstStyle>
            <a:lvl1pPr algn="ctr">
              <a:defRPr sz="3600">
                <a:latin typeface="+mj-ea"/>
                <a:ea typeface="+mj-ea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59079" name="텍스트 개체 틀 2"/>
          <p:cNvSpPr>
            <a:spLocks noGrp="1"/>
          </p:cNvSpPr>
          <p:nvPr>
            <p:ph type="subTitle" idx="1" hasCustomPrompt="1"/>
          </p:nvPr>
        </p:nvSpPr>
        <p:spPr>
          <a:xfrm>
            <a:off x="2355255" y="3789363"/>
            <a:ext cx="5195490" cy="369332"/>
          </a:xfrm>
          <a:ln algn="ctr"/>
        </p:spPr>
        <p:txBody>
          <a:bodyPr>
            <a:spAutoFit/>
          </a:bodyPr>
          <a:lstStyle>
            <a:lvl1pPr marL="0" indent="0" algn="ctr">
              <a:buFont typeface="Wingdings" pitchFamily="2" charset="2"/>
              <a:buNone/>
              <a:tabLst>
                <a:tab pos="357188" algn="l"/>
              </a:tabLst>
              <a:defRPr>
                <a:latin typeface="+mj-ea"/>
                <a:ea typeface="+mj-ea"/>
              </a:defRPr>
            </a:lvl1pPr>
          </a:lstStyle>
          <a:p>
            <a:r>
              <a:rPr lang="ko-KR" altLang="en-US" dirty="0"/>
              <a:t>마스터 부제목 스타일 편집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1A25BFF-FE0D-441B-AF39-90D044C254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129" y="6165304"/>
            <a:ext cx="1939742" cy="25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4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 bwMode="auto">
          <a:xfrm>
            <a:off x="382587" y="404664"/>
            <a:ext cx="9142411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idx="1" hasCustomPrompt="1"/>
          </p:nvPr>
        </p:nvSpPr>
        <p:spPr bwMode="auto">
          <a:xfrm>
            <a:off x="382588" y="908720"/>
            <a:ext cx="9142412" cy="144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587627" y="6577722"/>
            <a:ext cx="742950" cy="2356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 b="1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fld id="{57130410-0A2F-41CB-B223-A1672F0EE241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6753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 bwMode="auto">
          <a:xfrm>
            <a:off x="382587" y="404664"/>
            <a:ext cx="9142411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0" hasCustomPrompt="1"/>
          </p:nvPr>
        </p:nvSpPr>
        <p:spPr>
          <a:xfrm>
            <a:off x="382587" y="912961"/>
            <a:ext cx="9142413" cy="1449628"/>
          </a:xfrm>
        </p:spPr>
        <p:txBody>
          <a:bodyPr>
            <a:sp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587627" y="6577722"/>
            <a:ext cx="742950" cy="2356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 b="1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fld id="{57130410-0A2F-41CB-B223-A1672F0EE241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981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9"/>
          <p:cNvSpPr txBox="1">
            <a:spLocks noChangeArrowheads="1"/>
          </p:cNvSpPr>
          <p:nvPr userDrawn="1"/>
        </p:nvSpPr>
        <p:spPr bwMode="auto">
          <a:xfrm>
            <a:off x="2058988" y="3079750"/>
            <a:ext cx="5786437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algn="ctr" latinLnBrk="0"/>
            <a:r>
              <a:rPr lang="en-US" altLang="ko-KR" sz="4000" b="1" i="1" dirty="0">
                <a:latin typeface="맑은 고딕" pitchFamily="50" charset="-127"/>
                <a:ea typeface="맑은 고딕" pitchFamily="50" charset="-127"/>
              </a:rPr>
              <a:t>End of Document</a:t>
            </a:r>
            <a:endParaRPr lang="ko-KR" altLang="en-US" sz="4000" b="1" i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3643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제목 개체 틀 1"/>
          <p:cNvSpPr>
            <a:spLocks noGrp="1"/>
          </p:cNvSpPr>
          <p:nvPr>
            <p:ph type="title"/>
          </p:nvPr>
        </p:nvSpPr>
        <p:spPr bwMode="auto">
          <a:xfrm>
            <a:off x="381795" y="404664"/>
            <a:ext cx="9142411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103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81794" y="908720"/>
            <a:ext cx="9142412" cy="5400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587627" y="6577722"/>
            <a:ext cx="742950" cy="2356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 b="1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fld id="{57130410-0A2F-41CB-B223-A1672F0EE241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12" name="직사각형 11"/>
          <p:cNvSpPr/>
          <p:nvPr userDrawn="1"/>
        </p:nvSpPr>
        <p:spPr bwMode="auto">
          <a:xfrm>
            <a:off x="234913" y="232081"/>
            <a:ext cx="9436174" cy="43200"/>
          </a:xfrm>
          <a:prstGeom prst="rect">
            <a:avLst/>
          </a:prstGeom>
          <a:solidFill>
            <a:srgbClr val="007C9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marR="0" indent="-92075" algn="l" defTabSz="979488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ko-KR" altLang="en-US" sz="1200" b="0" i="0" u="none" strike="noStrike" cap="none" normalizeH="0" baseline="0">
              <a:ln>
                <a:noFill/>
              </a:ln>
              <a:effectLst/>
              <a:latin typeface="+mn-ea"/>
              <a:ea typeface="+mn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4ABA556-D938-4D07-8D05-E8374EA47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88" y="6414283"/>
            <a:ext cx="1896197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13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634" r:id="rId1"/>
    <p:sldLayoutId id="2147486635" r:id="rId2"/>
    <p:sldLayoutId id="2147486638" r:id="rId3"/>
    <p:sldLayoutId id="2147486637" r:id="rId4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+mn-ea"/>
          <a:ea typeface="+mn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265113" indent="-265113" algn="l" rtl="0" eaLnBrk="0" fontAlgn="base" latinLnBrk="1" hangingPunct="0">
        <a:spcBef>
          <a:spcPct val="30000"/>
        </a:spcBef>
        <a:spcAft>
          <a:spcPct val="0"/>
        </a:spcAft>
        <a:buFont typeface="Wingdings" pitchFamily="2" charset="2"/>
        <a:buChar char="Ø"/>
        <a:defRPr kumimoji="1" b="1">
          <a:solidFill>
            <a:schemeClr val="tx1"/>
          </a:solidFill>
          <a:latin typeface="+mn-ea"/>
          <a:ea typeface="+mn-ea"/>
          <a:cs typeface="+mn-cs"/>
        </a:defRPr>
      </a:lvl1pPr>
      <a:lvl2pPr marL="360363" indent="-174625" algn="l" rtl="0" eaLnBrk="0" fontAlgn="base" latinLnBrk="1" hangingPunct="0">
        <a:spcBef>
          <a:spcPct val="30000"/>
        </a:spcBef>
        <a:spcAft>
          <a:spcPct val="0"/>
        </a:spcAft>
        <a:buFont typeface="Wingdings" pitchFamily="2" charset="2"/>
        <a:buChar char="§"/>
        <a:defRPr kumimoji="1" sz="1600">
          <a:solidFill>
            <a:schemeClr val="tx1"/>
          </a:solidFill>
          <a:latin typeface="+mn-ea"/>
          <a:ea typeface="+mn-ea"/>
        </a:defRPr>
      </a:lvl2pPr>
      <a:lvl3pPr marL="622300" indent="-169863" algn="l" rtl="0" eaLnBrk="0" fontAlgn="base" latinLnBrk="1" hangingPunct="0">
        <a:spcBef>
          <a:spcPct val="30000"/>
        </a:spcBef>
        <a:spcAft>
          <a:spcPct val="0"/>
        </a:spcAft>
        <a:buFont typeface="Arial" charset="0"/>
        <a:buChar char="•"/>
        <a:defRPr kumimoji="1" sz="1400">
          <a:solidFill>
            <a:schemeClr val="tx1"/>
          </a:solidFill>
          <a:latin typeface="+mn-ea"/>
          <a:ea typeface="+mn-ea"/>
        </a:defRPr>
      </a:lvl3pPr>
      <a:lvl4pPr marL="809625" indent="-185738" algn="l" rtl="0" eaLnBrk="0" fontAlgn="base" latinLnBrk="1" hangingPunct="0">
        <a:spcBef>
          <a:spcPct val="30000"/>
        </a:spcBef>
        <a:spcAft>
          <a:spcPct val="0"/>
        </a:spcAft>
        <a:buFont typeface="Arial" charset="0"/>
        <a:buChar char="–"/>
        <a:defRPr kumimoji="1" sz="1200">
          <a:solidFill>
            <a:schemeClr val="tx1"/>
          </a:solidFill>
          <a:latin typeface="+mn-ea"/>
          <a:ea typeface="+mn-ea"/>
        </a:defRPr>
      </a:lvl4pPr>
      <a:lvl5pPr marL="984250" indent="-173038" algn="l" rtl="0" eaLnBrk="0" fontAlgn="base" latinLnBrk="1" hangingPunct="0">
        <a:spcBef>
          <a:spcPct val="30000"/>
        </a:spcBef>
        <a:spcAft>
          <a:spcPct val="0"/>
        </a:spcAft>
        <a:buFont typeface="Arial" charset="0"/>
        <a:buChar char="»"/>
        <a:defRPr kumimoji="1" sz="1200">
          <a:solidFill>
            <a:schemeClr val="tx1"/>
          </a:solidFill>
          <a:latin typeface="+mn-ea"/>
          <a:ea typeface="+mn-ea"/>
        </a:defRPr>
      </a:lvl5pPr>
      <a:lvl6pPr marL="1441450" indent="-173038" algn="l" rtl="0" fontAlgn="base" latinLnBrk="1">
        <a:spcBef>
          <a:spcPct val="30000"/>
        </a:spcBef>
        <a:spcAft>
          <a:spcPct val="0"/>
        </a:spcAft>
        <a:buFont typeface="Arial" pitchFamily="34" charset="0"/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1898650" indent="-173038" algn="l" rtl="0" fontAlgn="base" latinLnBrk="1">
        <a:spcBef>
          <a:spcPct val="30000"/>
        </a:spcBef>
        <a:spcAft>
          <a:spcPct val="0"/>
        </a:spcAft>
        <a:buFont typeface="Arial" pitchFamily="34" charset="0"/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2355850" indent="-173038" algn="l" rtl="0" fontAlgn="base" latinLnBrk="1">
        <a:spcBef>
          <a:spcPct val="30000"/>
        </a:spcBef>
        <a:spcAft>
          <a:spcPct val="0"/>
        </a:spcAft>
        <a:buFont typeface="Arial" pitchFamily="34" charset="0"/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2813050" indent="-173038" algn="l" rtl="0" fontAlgn="base" latinLnBrk="1">
        <a:spcBef>
          <a:spcPct val="30000"/>
        </a:spcBef>
        <a:spcAft>
          <a:spcPct val="0"/>
        </a:spcAft>
        <a:buFont typeface="Arial" pitchFamily="34" charset="0"/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3"/>
          <p:cNvSpPr>
            <a:spLocks noGrp="1"/>
          </p:cNvSpPr>
          <p:nvPr>
            <p:ph type="ctrTitle"/>
          </p:nvPr>
        </p:nvSpPr>
        <p:spPr>
          <a:xfrm>
            <a:off x="1247007" y="2226806"/>
            <a:ext cx="7411987" cy="646331"/>
          </a:xfrm>
        </p:spPr>
        <p:txBody>
          <a:bodyPr anchor="t" anchorCtr="0"/>
          <a:lstStyle/>
          <a:p>
            <a:r>
              <a:rPr lang="en-US" altLang="ko-KR" dirty="0"/>
              <a:t>Outlook </a:t>
            </a:r>
            <a:r>
              <a:rPr lang="ko-KR" altLang="en-US" dirty="0"/>
              <a:t>손상된 </a:t>
            </a:r>
            <a:r>
              <a:rPr lang="en-US" altLang="ko-KR" dirty="0"/>
              <a:t>PST </a:t>
            </a:r>
            <a:r>
              <a:rPr lang="ko-KR" altLang="en-US" dirty="0"/>
              <a:t>복구</a:t>
            </a:r>
            <a:endParaRPr lang="ko-KR" altLang="en-US" sz="2000" dirty="0"/>
          </a:p>
        </p:txBody>
      </p:sp>
      <p:sp>
        <p:nvSpPr>
          <p:cNvPr id="10" name="부제목 4"/>
          <p:cNvSpPr>
            <a:spLocks noGrp="1"/>
          </p:cNvSpPr>
          <p:nvPr>
            <p:ph type="subTitle" idx="1"/>
          </p:nvPr>
        </p:nvSpPr>
        <p:spPr>
          <a:xfrm>
            <a:off x="2355255" y="5294222"/>
            <a:ext cx="5195490" cy="369332"/>
          </a:xfrm>
        </p:spPr>
        <p:txBody>
          <a:bodyPr>
            <a:spAutoFit/>
          </a:bodyPr>
          <a:lstStyle/>
          <a:p>
            <a:r>
              <a:rPr lang="en-US" altLang="ko-KR" dirty="0"/>
              <a:t>2018. 03. 02.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6166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D5528E-5AA2-4FBE-9831-43EB1DBFB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Outlook </a:t>
            </a:r>
            <a:r>
              <a:rPr lang="ko-KR" altLang="en-US" dirty="0"/>
              <a:t>손상된 </a:t>
            </a:r>
            <a:r>
              <a:rPr lang="en-US" altLang="ko-KR" dirty="0"/>
              <a:t>PST </a:t>
            </a:r>
            <a:r>
              <a:rPr lang="ko-KR" altLang="en-US" dirty="0"/>
              <a:t>파일 복구 방법</a:t>
            </a:r>
            <a:r>
              <a:rPr lang="en-US" altLang="ko-KR" dirty="0"/>
              <a:t>(1/5)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354C2EA-6F04-467F-B690-B1DB698E1A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2587" y="912961"/>
            <a:ext cx="9142413" cy="3010055"/>
          </a:xfrm>
        </p:spPr>
        <p:txBody>
          <a:bodyPr/>
          <a:lstStyle/>
          <a:p>
            <a:r>
              <a:rPr lang="en-US" altLang="ko-KR" dirty="0"/>
              <a:t>SCANPST.EXE </a:t>
            </a:r>
            <a:r>
              <a:rPr lang="ko-KR" altLang="en-US" dirty="0"/>
              <a:t>파일을 실행합니다</a:t>
            </a:r>
            <a:r>
              <a:rPr lang="en-US" altLang="ko-KR" dirty="0"/>
              <a:t>. </a:t>
            </a:r>
            <a:r>
              <a:rPr lang="ko-KR" altLang="en-US" dirty="0"/>
              <a:t>파일의 위치는 버전에 따라 아래와 같습니다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b="1" u="sng" dirty="0">
                <a:solidFill>
                  <a:srgbClr val="0000FF"/>
                </a:solidFill>
              </a:rPr>
              <a:t>Office 2007</a:t>
            </a:r>
          </a:p>
          <a:p>
            <a:pPr lvl="2"/>
            <a:r>
              <a:rPr lang="en-US" altLang="ko-KR" dirty="0"/>
              <a:t>Windows 32bit : C:\Program Files\Microsoft Office\Office12</a:t>
            </a:r>
          </a:p>
          <a:p>
            <a:pPr lvl="2"/>
            <a:r>
              <a:rPr lang="en-US" altLang="ko-KR" b="1" u="sng" dirty="0">
                <a:solidFill>
                  <a:srgbClr val="0000FF"/>
                </a:solidFill>
              </a:rPr>
              <a:t>Windows 64bit : C:\Program Files (x86)\Microsoft Office\Office12</a:t>
            </a:r>
          </a:p>
          <a:p>
            <a:pPr lvl="1"/>
            <a:r>
              <a:rPr lang="en-US" altLang="ko-KR" dirty="0"/>
              <a:t>Office 2010</a:t>
            </a:r>
          </a:p>
          <a:p>
            <a:pPr lvl="2"/>
            <a:r>
              <a:rPr lang="en-US" altLang="ko-KR" dirty="0"/>
              <a:t>Windows 32bit : C:\Program Files\Microsoft Office\Office14</a:t>
            </a:r>
          </a:p>
          <a:p>
            <a:pPr lvl="2"/>
            <a:r>
              <a:rPr lang="en-US" altLang="ko-KR" dirty="0"/>
              <a:t>Windows 64bit : C:\Program Files (x86)\Microsoft Office\Office14</a:t>
            </a:r>
          </a:p>
          <a:p>
            <a:pPr lvl="1"/>
            <a:r>
              <a:rPr lang="en-US" altLang="ko-KR" dirty="0"/>
              <a:t>Office 2013</a:t>
            </a:r>
          </a:p>
          <a:p>
            <a:pPr lvl="2"/>
            <a:r>
              <a:rPr lang="en-US" altLang="ko-KR" dirty="0"/>
              <a:t>Windows 32bit : C:\Program Files\Microsoft Office\Office15</a:t>
            </a:r>
          </a:p>
          <a:p>
            <a:pPr lvl="2"/>
            <a:r>
              <a:rPr lang="en-US" altLang="ko-KR" dirty="0"/>
              <a:t>Windows 64bit : C:\Program Files (x86)\Microsoft Office\Office15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391A771-09D3-47CA-B59F-61F514A8D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57130410-0A2F-41CB-B223-A1672F0EE241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5E5A233-4660-404C-B04B-9DEB3C65D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325" y="4212144"/>
            <a:ext cx="394335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66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D5528E-5AA2-4FBE-9831-43EB1DBFB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Outlook </a:t>
            </a:r>
            <a:r>
              <a:rPr lang="ko-KR" altLang="en-US" dirty="0"/>
              <a:t>손상된 </a:t>
            </a:r>
            <a:r>
              <a:rPr lang="en-US" altLang="ko-KR" dirty="0"/>
              <a:t>PST </a:t>
            </a:r>
            <a:r>
              <a:rPr lang="ko-KR" altLang="en-US" dirty="0"/>
              <a:t>파일 복구 방법</a:t>
            </a:r>
            <a:r>
              <a:rPr lang="en-US" altLang="ko-KR" dirty="0"/>
              <a:t>(2/5)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354C2EA-6F04-467F-B690-B1DB698E1A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2587" y="912961"/>
            <a:ext cx="9142413" cy="2409890"/>
          </a:xfrm>
        </p:spPr>
        <p:txBody>
          <a:bodyPr/>
          <a:lstStyle/>
          <a:p>
            <a:r>
              <a:rPr lang="ko-KR" altLang="en-US" b="0" dirty="0"/>
              <a:t>먼저 </a:t>
            </a:r>
            <a:r>
              <a:rPr lang="en-US" altLang="ko-KR" b="0" dirty="0"/>
              <a:t>Outlook</a:t>
            </a:r>
            <a:r>
              <a:rPr lang="ko-KR" altLang="en-US" b="0" dirty="0"/>
              <a:t>을 종료합니다</a:t>
            </a:r>
            <a:r>
              <a:rPr lang="en-US" altLang="ko-KR" b="0" dirty="0"/>
              <a:t>.</a:t>
            </a:r>
          </a:p>
          <a:p>
            <a:endParaRPr lang="en-US" altLang="ko-KR" b="0" dirty="0"/>
          </a:p>
          <a:p>
            <a:r>
              <a:rPr lang="en-US" altLang="ko-KR" b="0" dirty="0"/>
              <a:t>[</a:t>
            </a:r>
            <a:r>
              <a:rPr lang="ko-KR" altLang="en-US" b="0" dirty="0"/>
              <a:t>찾아보기</a:t>
            </a:r>
            <a:r>
              <a:rPr lang="en-US" altLang="ko-KR" b="0" dirty="0"/>
              <a:t>(B)] </a:t>
            </a:r>
            <a:r>
              <a:rPr lang="ko-KR" altLang="en-US" b="0" dirty="0"/>
              <a:t>버튼을 눌러 오류가 발생한</a:t>
            </a:r>
            <a:r>
              <a:rPr lang="en-US" altLang="ko-KR" b="0" dirty="0"/>
              <a:t>(</a:t>
            </a:r>
            <a:r>
              <a:rPr lang="ko-KR" altLang="en-US" b="0" dirty="0"/>
              <a:t>복구할</a:t>
            </a:r>
            <a:r>
              <a:rPr lang="en-US" altLang="ko-KR" b="0" dirty="0"/>
              <a:t>) PST </a:t>
            </a:r>
            <a:r>
              <a:rPr lang="ko-KR" altLang="en-US" b="0" dirty="0"/>
              <a:t>파일을 선택합니다</a:t>
            </a:r>
            <a:r>
              <a:rPr lang="en-US" altLang="ko-KR" b="0" dirty="0"/>
              <a:t>.</a:t>
            </a:r>
          </a:p>
          <a:p>
            <a:pPr lvl="1"/>
            <a:r>
              <a:rPr lang="ko-KR" altLang="en-US" dirty="0"/>
              <a:t>현재 사용 중인 </a:t>
            </a:r>
            <a:r>
              <a:rPr lang="en-US" altLang="ko-KR" dirty="0"/>
              <a:t>PST </a:t>
            </a:r>
            <a:r>
              <a:rPr lang="ko-KR" altLang="en-US" dirty="0"/>
              <a:t>파일 경로를 모르시는 경우 다음 페이지를 확인하시기 바랍니다</a:t>
            </a:r>
            <a:r>
              <a:rPr lang="en-US" altLang="ko-KR" dirty="0"/>
              <a:t>.</a:t>
            </a:r>
            <a:endParaRPr lang="en-US" altLang="ko-KR" b="0" dirty="0"/>
          </a:p>
          <a:p>
            <a:pPr lvl="1"/>
            <a:r>
              <a:rPr lang="ko-KR" altLang="en-US" dirty="0"/>
              <a:t>기본 </a:t>
            </a:r>
            <a:r>
              <a:rPr lang="en-US" altLang="ko-KR" dirty="0"/>
              <a:t>PST </a:t>
            </a:r>
            <a:r>
              <a:rPr lang="ko-KR" altLang="en-US" dirty="0"/>
              <a:t>파일 위치 </a:t>
            </a:r>
            <a:r>
              <a:rPr lang="en-US" altLang="ko-KR" dirty="0"/>
              <a:t>: C:\Users\</a:t>
            </a:r>
            <a:r>
              <a:rPr lang="ko-KR" altLang="en-US" dirty="0"/>
              <a:t>사용자이름</a:t>
            </a:r>
            <a:r>
              <a:rPr lang="en-US" altLang="ko-KR" dirty="0"/>
              <a:t>\</a:t>
            </a:r>
            <a:r>
              <a:rPr lang="en-US" altLang="ko-KR" dirty="0" err="1"/>
              <a:t>AppData</a:t>
            </a:r>
            <a:r>
              <a:rPr lang="en-US" altLang="ko-KR" dirty="0"/>
              <a:t>\Local\Microsoft\Outlook</a:t>
            </a:r>
          </a:p>
          <a:p>
            <a:pPr lvl="1"/>
            <a:endParaRPr lang="en-US" altLang="ko-KR" dirty="0"/>
          </a:p>
          <a:p>
            <a:r>
              <a:rPr lang="en-US" altLang="ko-KR" b="0" dirty="0"/>
              <a:t>[</a:t>
            </a:r>
            <a:r>
              <a:rPr lang="ko-KR" altLang="en-US" b="0" dirty="0"/>
              <a:t>시작</a:t>
            </a:r>
            <a:r>
              <a:rPr lang="en-US" altLang="ko-KR" b="0" dirty="0"/>
              <a:t>(S)]</a:t>
            </a:r>
            <a:r>
              <a:rPr lang="ko-KR" altLang="en-US" b="0" dirty="0"/>
              <a:t> 버튼을 클릭합니다</a:t>
            </a:r>
            <a:r>
              <a:rPr lang="en-US" altLang="ko-KR" b="0" dirty="0"/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391A771-09D3-47CA-B59F-61F514A8D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57130410-0A2F-41CB-B223-A1672F0EE241}" type="slidenum">
              <a:rPr lang="ko-KR" altLang="en-US" smtClean="0"/>
              <a:pPr>
                <a:defRPr/>
              </a:pPr>
              <a:t>2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57E0009-A102-4B65-A24D-F85BCEBB5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325" y="3558941"/>
            <a:ext cx="3943350" cy="207645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93631077-C773-46C5-B2E0-7F5EE96B1C53}"/>
              </a:ext>
            </a:extLst>
          </p:cNvPr>
          <p:cNvSpPr/>
          <p:nvPr/>
        </p:nvSpPr>
        <p:spPr bwMode="auto">
          <a:xfrm>
            <a:off x="5922628" y="4381101"/>
            <a:ext cx="847288" cy="21811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marR="0" indent="-92075" algn="l" defTabSz="979488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ko-KR" altLang="en-US" sz="1200" b="0" i="0" u="none" strike="noStrike" cap="none" normalizeH="0" baseline="0">
              <a:ln>
                <a:noFill/>
              </a:ln>
              <a:effectLst/>
              <a:latin typeface="+mn-ea"/>
              <a:ea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46B8B3F-905D-4208-800C-4F45AF98176E}"/>
              </a:ext>
            </a:extLst>
          </p:cNvPr>
          <p:cNvSpPr/>
          <p:nvPr/>
        </p:nvSpPr>
        <p:spPr bwMode="auto">
          <a:xfrm>
            <a:off x="4072156" y="5293310"/>
            <a:ext cx="847288" cy="21811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marR="0" indent="-92075" algn="l" defTabSz="979488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ko-KR" altLang="en-US" sz="1200" b="0" i="0" u="none" strike="noStrike" cap="none" normalizeH="0" baseline="0">
              <a:ln>
                <a:noFill/>
              </a:ln>
              <a:effectLst/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11371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D5528E-5AA2-4FBE-9831-43EB1DBFB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Outlook </a:t>
            </a:r>
            <a:r>
              <a:rPr lang="ko-KR" altLang="en-US" dirty="0"/>
              <a:t>손상된 </a:t>
            </a:r>
            <a:r>
              <a:rPr lang="en-US" altLang="ko-KR" dirty="0"/>
              <a:t>PST </a:t>
            </a:r>
            <a:r>
              <a:rPr lang="ko-KR" altLang="en-US" dirty="0"/>
              <a:t>파일 복구 방법</a:t>
            </a:r>
            <a:r>
              <a:rPr lang="en-US" altLang="ko-KR" dirty="0"/>
              <a:t>(3/5)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354C2EA-6F04-467F-B690-B1DB698E1A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2587" y="912961"/>
            <a:ext cx="9142413" cy="1329595"/>
          </a:xfrm>
        </p:spPr>
        <p:txBody>
          <a:bodyPr/>
          <a:lstStyle/>
          <a:p>
            <a:r>
              <a:rPr lang="ko-KR" altLang="en-US" b="0" dirty="0"/>
              <a:t>현재 사용 중인 데이터파일</a:t>
            </a:r>
            <a:r>
              <a:rPr lang="en-US" altLang="ko-KR" b="0" dirty="0"/>
              <a:t>(*.PST) </a:t>
            </a:r>
            <a:r>
              <a:rPr lang="ko-KR" altLang="en-US" b="0" dirty="0"/>
              <a:t>파일의 경로 확인하는 방법</a:t>
            </a:r>
            <a:endParaRPr lang="en-US" altLang="ko-KR" b="0" dirty="0"/>
          </a:p>
          <a:p>
            <a:pPr lvl="1"/>
            <a:r>
              <a:rPr lang="en-US" altLang="ko-KR" b="0" dirty="0"/>
              <a:t>Outlook</a:t>
            </a:r>
            <a:r>
              <a:rPr lang="ko-KR" altLang="en-US" b="0" dirty="0"/>
              <a:t>을 실행합니다</a:t>
            </a:r>
            <a:r>
              <a:rPr lang="en-US" altLang="ko-KR" b="0" dirty="0"/>
              <a:t>.</a:t>
            </a:r>
          </a:p>
          <a:p>
            <a:pPr lvl="1"/>
            <a:r>
              <a:rPr lang="ko-KR" altLang="en-US" dirty="0"/>
              <a:t>도구 </a:t>
            </a:r>
            <a:r>
              <a:rPr lang="en-US" altLang="ko-KR" dirty="0"/>
              <a:t>– </a:t>
            </a:r>
            <a:r>
              <a:rPr lang="ko-KR" altLang="en-US" dirty="0"/>
              <a:t>계정 설정</a:t>
            </a:r>
            <a:r>
              <a:rPr lang="en-US" altLang="ko-KR" dirty="0"/>
              <a:t>(A) </a:t>
            </a:r>
            <a:r>
              <a:rPr lang="ko-KR" altLang="en-US" dirty="0"/>
              <a:t>메뉴를 선택합니다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b="0" dirty="0"/>
              <a:t>계정 설정 창에서 해당 계정을 선택하면 아래쪽에 데이터 파일의 위치가 나타납니다</a:t>
            </a:r>
            <a:r>
              <a:rPr lang="en-US" altLang="ko-KR" b="0" dirty="0"/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391A771-09D3-47CA-B59F-61F514A8D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87627" y="6577722"/>
            <a:ext cx="742950" cy="235654"/>
          </a:xfrm>
        </p:spPr>
        <p:txBody>
          <a:bodyPr/>
          <a:lstStyle/>
          <a:p>
            <a:pPr>
              <a:defRPr/>
            </a:pPr>
            <a:fld id="{57130410-0A2F-41CB-B223-A1672F0EE241}" type="slidenum">
              <a:rPr lang="ko-KR" altLang="en-US" smtClean="0"/>
              <a:pPr>
                <a:defRPr/>
              </a:pPr>
              <a:t>3</a:t>
            </a:fld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5DA8684-E8C2-4DCE-A5B0-F0A34EF2E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032" y="2564904"/>
            <a:ext cx="4260436" cy="295232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255D3A6-2FAD-451A-8A6A-334A470DA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36" y="2564904"/>
            <a:ext cx="4333377" cy="3456384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3D82C52F-CC92-4C9D-99AD-ABE85DDC0B34}"/>
              </a:ext>
            </a:extLst>
          </p:cNvPr>
          <p:cNvSpPr/>
          <p:nvPr/>
        </p:nvSpPr>
        <p:spPr bwMode="auto">
          <a:xfrm>
            <a:off x="5385048" y="3611688"/>
            <a:ext cx="1937724" cy="12181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marR="0" indent="-92075" algn="l" defTabSz="979488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ko-KR" altLang="en-US" sz="1200" b="0" i="0" u="none" strike="noStrike" cap="none" normalizeH="0" baseline="0">
              <a:ln>
                <a:noFill/>
              </a:ln>
              <a:effectLst/>
              <a:latin typeface="+mn-ea"/>
              <a:ea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8CDBD19-8E13-45CC-903B-3DDC151FCFAF}"/>
              </a:ext>
            </a:extLst>
          </p:cNvPr>
          <p:cNvSpPr/>
          <p:nvPr/>
        </p:nvSpPr>
        <p:spPr bwMode="auto">
          <a:xfrm>
            <a:off x="5961112" y="4869160"/>
            <a:ext cx="3024336" cy="14401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marR="0" indent="-92075" algn="l" defTabSz="979488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ko-KR" altLang="en-US" sz="1200" b="0" i="0" u="none" strike="noStrike" cap="none" normalizeH="0" baseline="0">
              <a:ln>
                <a:noFill/>
              </a:ln>
              <a:effectLst/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1287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D5528E-5AA2-4FBE-9831-43EB1DBFB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Outlook </a:t>
            </a:r>
            <a:r>
              <a:rPr lang="ko-KR" altLang="en-US" dirty="0"/>
              <a:t>손상된 </a:t>
            </a:r>
            <a:r>
              <a:rPr lang="en-US" altLang="ko-KR" dirty="0"/>
              <a:t>PST </a:t>
            </a:r>
            <a:r>
              <a:rPr lang="ko-KR" altLang="en-US" dirty="0"/>
              <a:t>파일 복구 방법</a:t>
            </a:r>
            <a:r>
              <a:rPr lang="en-US" altLang="ko-KR" dirty="0"/>
              <a:t>(4/5)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354C2EA-6F04-467F-B690-B1DB698E1A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2587" y="912961"/>
            <a:ext cx="9142413" cy="689420"/>
          </a:xfrm>
        </p:spPr>
        <p:txBody>
          <a:bodyPr/>
          <a:lstStyle/>
          <a:p>
            <a:r>
              <a:rPr lang="ko-KR" altLang="en-US" b="0" dirty="0"/>
              <a:t>오류메시지 정보 창이 표시되면 정보를 확인한 후 </a:t>
            </a:r>
            <a:r>
              <a:rPr lang="en-US" altLang="ko-KR" b="0" dirty="0"/>
              <a:t>[</a:t>
            </a:r>
            <a:r>
              <a:rPr lang="ko-KR" altLang="en-US" b="0" dirty="0"/>
              <a:t>복구</a:t>
            </a:r>
            <a:r>
              <a:rPr lang="en-US" altLang="ko-KR" b="0" dirty="0"/>
              <a:t>(R)] </a:t>
            </a:r>
            <a:r>
              <a:rPr lang="ko-KR" altLang="en-US" b="0" dirty="0"/>
              <a:t>버튼을 클릭합니다</a:t>
            </a:r>
            <a:r>
              <a:rPr lang="en-US" altLang="ko-KR" b="0" dirty="0"/>
              <a:t>.</a:t>
            </a:r>
          </a:p>
          <a:p>
            <a:pPr lvl="1"/>
            <a:r>
              <a:rPr lang="ko-KR" altLang="en-US" dirty="0"/>
              <a:t>복구하기 전에 검사한 파일의 백업 만들기</a:t>
            </a:r>
            <a:r>
              <a:rPr lang="en-US" altLang="ko-KR" dirty="0"/>
              <a:t>(M)</a:t>
            </a:r>
            <a:r>
              <a:rPr lang="ko-KR" altLang="en-US" dirty="0"/>
              <a:t>를 체크하는 것을 권장합니다</a:t>
            </a:r>
            <a:r>
              <a:rPr lang="en-US" altLang="ko-KR" dirty="0"/>
              <a:t>.</a:t>
            </a:r>
            <a:endParaRPr lang="en-US" altLang="ko-KR" b="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391A771-09D3-47CA-B59F-61F514A8D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57130410-0A2F-41CB-B223-A1672F0EE241}" type="slidenum">
              <a:rPr lang="ko-KR" altLang="en-US" smtClean="0"/>
              <a:pPr>
                <a:defRPr/>
              </a:pPr>
              <a:t>4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8906E46-0D7F-4FB2-B2F1-92A13906B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137" y="2337792"/>
            <a:ext cx="3895725" cy="281940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E4ACDC55-745D-40C6-AACF-C191B7BED6CC}"/>
              </a:ext>
            </a:extLst>
          </p:cNvPr>
          <p:cNvSpPr/>
          <p:nvPr/>
        </p:nvSpPr>
        <p:spPr bwMode="auto">
          <a:xfrm>
            <a:off x="4978166" y="4498546"/>
            <a:ext cx="847288" cy="21811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marR="0" indent="-92075" algn="l" defTabSz="979488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1" lang="ko-KR" altLang="en-US" sz="1200" b="0" i="0" u="none" strike="noStrike" cap="none" normalizeH="0" baseline="0">
              <a:ln>
                <a:noFill/>
              </a:ln>
              <a:effectLst/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43396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D5528E-5AA2-4FBE-9831-43EB1DBFB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Outlook </a:t>
            </a:r>
            <a:r>
              <a:rPr lang="ko-KR" altLang="en-US" dirty="0"/>
              <a:t>손상된 </a:t>
            </a:r>
            <a:r>
              <a:rPr lang="en-US" altLang="ko-KR" dirty="0"/>
              <a:t>PST </a:t>
            </a:r>
            <a:r>
              <a:rPr lang="ko-KR" altLang="en-US" dirty="0"/>
              <a:t>파일 복구 방법</a:t>
            </a:r>
            <a:r>
              <a:rPr lang="en-US" altLang="ko-KR" dirty="0"/>
              <a:t>(5/5)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354C2EA-6F04-467F-B690-B1DB698E1A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2587" y="912961"/>
            <a:ext cx="9142413" cy="369332"/>
          </a:xfrm>
        </p:spPr>
        <p:txBody>
          <a:bodyPr/>
          <a:lstStyle/>
          <a:p>
            <a:r>
              <a:rPr lang="ko-KR" altLang="en-US" b="0" dirty="0"/>
              <a:t>복구가 완료되면 </a:t>
            </a:r>
            <a:r>
              <a:rPr lang="en-US" altLang="ko-KR" b="0" dirty="0"/>
              <a:t>[</a:t>
            </a:r>
            <a:r>
              <a:rPr lang="ko-KR" altLang="en-US" b="0" dirty="0"/>
              <a:t>확인</a:t>
            </a:r>
            <a:r>
              <a:rPr lang="en-US" altLang="ko-KR" b="0" dirty="0"/>
              <a:t>] </a:t>
            </a:r>
            <a:r>
              <a:rPr lang="ko-KR" altLang="en-US" b="0" dirty="0"/>
              <a:t>버튼을 클릭한 후 </a:t>
            </a:r>
            <a:r>
              <a:rPr lang="en-US" altLang="ko-KR" b="0" dirty="0"/>
              <a:t>Outlook</a:t>
            </a:r>
            <a:r>
              <a:rPr lang="ko-KR" altLang="en-US" b="0" dirty="0"/>
              <a:t>을 다시 시작합니다</a:t>
            </a:r>
            <a:r>
              <a:rPr lang="en-US" altLang="ko-KR" b="0" dirty="0"/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391A771-09D3-47CA-B59F-61F514A8D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57130410-0A2F-41CB-B223-A1672F0EE241}" type="slidenum">
              <a:rPr lang="ko-KR" altLang="en-US" smtClean="0"/>
              <a:pPr>
                <a:defRPr/>
              </a:pPr>
              <a:t>5</a:t>
            </a:fld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A3C392A-021F-4DF8-BAB3-F07A4536D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0" y="2852737"/>
            <a:ext cx="407670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57408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템플릿">
  <a:themeElements>
    <a:clrScheme name="모양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5_Metanet_Form_2008-12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rtlCol="0" anchor="t" anchorCtr="0" compatLnSpc="1">
        <a:prstTxWarp prst="textNoShape">
          <a:avLst/>
        </a:prstTxWarp>
        <a:noAutofit/>
      </a:bodyPr>
      <a:lstStyle>
        <a:defPPr marL="92075" marR="0" indent="-92075" algn="l" defTabSz="979488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Arial" pitchFamily="34" charset="0"/>
          <a:buChar char="•"/>
          <a:tabLst/>
          <a:defRPr kumimoji="1" sz="1200" b="0" i="0" u="none" strike="noStrike" cap="none" normalizeH="0" baseline="0" smtClean="0">
            <a:ln>
              <a:noFill/>
            </a:ln>
            <a:effectLst/>
            <a:latin typeface="+mn-ea"/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7969" tIns="48984" rIns="97969" bIns="48984" numCol="1" anchor="t" anchorCtr="0" compatLnSpc="1">
        <a:prstTxWarp prst="textNoShape">
          <a:avLst/>
        </a:prstTxWarp>
        <a:spAutoFit/>
      </a:bodyPr>
      <a:lstStyle>
        <a:defPPr marL="0" marR="0" indent="0" algn="l" defTabSz="979488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1200" b="0" i="0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400" smtClean="0">
            <a:latin typeface="+mn-ea"/>
            <a:ea typeface="+mn-ea"/>
          </a:defRPr>
        </a:defPPr>
      </a:lstStyle>
    </a:txDef>
  </a:objectDefaults>
  <a:extraClrSchemeLst>
    <a:extraClrScheme>
      <a:clrScheme name="5_Metanet_Form_2008-1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58344</TotalTime>
  <Words>296</Words>
  <Application>Microsoft Office PowerPoint</Application>
  <PresentationFormat>A4 용지(210x297mm)</PresentationFormat>
  <Paragraphs>36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굴림</vt:lpstr>
      <vt:lpstr>맑은 고딕</vt:lpstr>
      <vt:lpstr>Arial</vt:lpstr>
      <vt:lpstr>Wingdings</vt:lpstr>
      <vt:lpstr>기본템플릿</vt:lpstr>
      <vt:lpstr>Outlook 손상된 PST 복구</vt:lpstr>
      <vt:lpstr>Outlook 손상된 PST 파일 복구 방법(1/5)</vt:lpstr>
      <vt:lpstr>Outlook 손상된 PST 파일 복구 방법(2/5)</vt:lpstr>
      <vt:lpstr>Outlook 손상된 PST 파일 복구 방법(3/5)</vt:lpstr>
      <vt:lpstr>Outlook 손상된 PST 파일 복구 방법(4/5)</vt:lpstr>
      <vt:lpstr>Outlook 손상된 PST 파일 복구 방법(5/5)</vt:lpstr>
    </vt:vector>
  </TitlesOfParts>
  <Manager>BSP</Manager>
  <Company>metanet SNC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공공사업 추진전략</dc:title>
  <dc:creator>cylee</dc:creator>
  <cp:lastModifiedBy>이호진</cp:lastModifiedBy>
  <cp:revision>3045</cp:revision>
  <cp:lastPrinted>2014-01-14T04:54:01Z</cp:lastPrinted>
  <dcterms:created xsi:type="dcterms:W3CDTF">2008-12-17T00:08:18Z</dcterms:created>
  <dcterms:modified xsi:type="dcterms:W3CDTF">2018-03-02T01:44:41Z</dcterms:modified>
</cp:coreProperties>
</file>